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AB2A23A5-196D-497D-8DAD-2D9BEF855D60}"/>
              </a:ext>
            </a:extLst>
          </p:cNvPr>
          <p:cNvGrpSpPr/>
          <p:nvPr/>
        </p:nvGrpSpPr>
        <p:grpSpPr>
          <a:xfrm>
            <a:off x="159871" y="402236"/>
            <a:ext cx="6405264" cy="2158732"/>
            <a:chOff x="159871" y="402236"/>
            <a:chExt cx="6405264" cy="215873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478BBBF-1138-43A9-80A9-F994B46718C1}"/>
                </a:ext>
              </a:extLst>
            </p:cNvPr>
            <p:cNvGrpSpPr/>
            <p:nvPr/>
          </p:nvGrpSpPr>
          <p:grpSpPr>
            <a:xfrm>
              <a:off x="1002370" y="402236"/>
              <a:ext cx="2276760" cy="409634"/>
              <a:chOff x="4694005" y="2777242"/>
              <a:chExt cx="2276760" cy="409634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CE4B22B-A19F-4F73-AB5F-1202D56DC05A}"/>
                  </a:ext>
                </a:extLst>
              </p:cNvPr>
              <p:cNvSpPr txBox="1"/>
              <p:nvPr/>
            </p:nvSpPr>
            <p:spPr>
              <a:xfrm>
                <a:off x="4694005" y="2940655"/>
                <a:ext cx="758952" cy="246221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bsmnmA</a:t>
                </a:r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A0354F5-81B9-4B88-A9FA-CFB4BD7124D9}"/>
                  </a:ext>
                </a:extLst>
              </p:cNvPr>
              <p:cNvSpPr txBox="1"/>
              <p:nvPr/>
            </p:nvSpPr>
            <p:spPr>
              <a:xfrm>
                <a:off x="5485374" y="2777242"/>
                <a:ext cx="758951" cy="40011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en-US" sz="10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bsmnmA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-yrvO</a:t>
                </a:r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239B412-A08F-428C-9261-74888C6B9556}"/>
                  </a:ext>
                </a:extLst>
              </p:cNvPr>
              <p:cNvSpPr txBox="1"/>
              <p:nvPr/>
            </p:nvSpPr>
            <p:spPr>
              <a:xfrm>
                <a:off x="6326037" y="2927814"/>
                <a:ext cx="644728" cy="246221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parental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37DEF7E-E03E-4577-9E38-A30592A16751}"/>
                </a:ext>
              </a:extLst>
            </p:cNvPr>
            <p:cNvGrpSpPr/>
            <p:nvPr/>
          </p:nvGrpSpPr>
          <p:grpSpPr>
            <a:xfrm>
              <a:off x="159871" y="1639119"/>
              <a:ext cx="802529" cy="570950"/>
              <a:chOff x="4669792" y="3352562"/>
              <a:chExt cx="802529" cy="570950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6CB4B2E-F3F7-449F-A5D9-BB72D85D19FB}"/>
                  </a:ext>
                </a:extLst>
              </p:cNvPr>
              <p:cNvSpPr txBox="1"/>
              <p:nvPr/>
            </p:nvSpPr>
            <p:spPr>
              <a:xfrm>
                <a:off x="4669792" y="3352562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44CE475-956D-4F9C-BB2E-4171C1C30D34}"/>
                  </a:ext>
                </a:extLst>
              </p:cNvPr>
              <p:cNvSpPr txBox="1"/>
              <p:nvPr/>
            </p:nvSpPr>
            <p:spPr>
              <a:xfrm>
                <a:off x="4669792" y="3478772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BE4E5387-1F5C-4878-B0BC-9302DF54EC6A}"/>
                  </a:ext>
                </a:extLst>
              </p:cNvPr>
              <p:cNvGrpSpPr/>
              <p:nvPr/>
            </p:nvGrpSpPr>
            <p:grpSpPr>
              <a:xfrm>
                <a:off x="4947854" y="3469387"/>
                <a:ext cx="524467" cy="336228"/>
                <a:chOff x="4757342" y="3469387"/>
                <a:chExt cx="524467" cy="336228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B93F7452-48AE-4870-8614-300A5F2F4B4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57342" y="3805615"/>
                  <a:ext cx="524467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2141FD78-E0CD-49C3-9C9E-19F2974B8E6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57342" y="3469387"/>
                  <a:ext cx="524467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BC34AD00-0EA7-4A21-8F52-3F08B11BCD1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57342" y="3600827"/>
                  <a:ext cx="524467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1A33026-AD69-4934-897A-283FABA5A221}"/>
                  </a:ext>
                </a:extLst>
              </p:cNvPr>
              <p:cNvSpPr txBox="1"/>
              <p:nvPr/>
            </p:nvSpPr>
            <p:spPr>
              <a:xfrm>
                <a:off x="4669792" y="3677291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6CA5583-8E81-48B4-9542-8CD10679E0A9}"/>
                </a:ext>
              </a:extLst>
            </p:cNvPr>
            <p:cNvGrpSpPr/>
            <p:nvPr/>
          </p:nvGrpSpPr>
          <p:grpSpPr>
            <a:xfrm>
              <a:off x="917615" y="725527"/>
              <a:ext cx="2500761" cy="246221"/>
              <a:chOff x="4609250" y="3100533"/>
              <a:chExt cx="2500761" cy="24622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0D8BFF9-FFB8-425E-8DF5-35192804EDF6}"/>
                  </a:ext>
                </a:extLst>
              </p:cNvPr>
              <p:cNvGrpSpPr/>
              <p:nvPr/>
            </p:nvGrpSpPr>
            <p:grpSpPr>
              <a:xfrm>
                <a:off x="4609250" y="3100533"/>
                <a:ext cx="938263" cy="246221"/>
                <a:chOff x="4609250" y="3100665"/>
                <a:chExt cx="938263" cy="246221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35DDC90-28A6-4D4B-804C-2941EA6D7BF2}"/>
                    </a:ext>
                  </a:extLst>
                </p:cNvPr>
                <p:cNvSpPr/>
                <p:nvPr/>
              </p:nvSpPr>
              <p:spPr>
                <a:xfrm>
                  <a:off x="4609250" y="3100665"/>
                  <a:ext cx="425733" cy="2462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0CD79890-FA60-4A31-9231-99037CB90F4B}"/>
                    </a:ext>
                  </a:extLst>
                </p:cNvPr>
                <p:cNvSpPr/>
                <p:nvPr/>
              </p:nvSpPr>
              <p:spPr>
                <a:xfrm>
                  <a:off x="4876551" y="3100665"/>
                  <a:ext cx="41870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attR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EB5F68B-68C2-4BEE-A1FA-596AB547579A}"/>
                    </a:ext>
                  </a:extLst>
                </p:cNvPr>
                <p:cNvSpPr/>
                <p:nvPr/>
              </p:nvSpPr>
              <p:spPr>
                <a:xfrm>
                  <a:off x="5136823" y="3100665"/>
                  <a:ext cx="41069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attB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23A5A4C-0709-4C5F-A387-F78F0699E0E7}"/>
                  </a:ext>
                </a:extLst>
              </p:cNvPr>
              <p:cNvGrpSpPr/>
              <p:nvPr/>
            </p:nvGrpSpPr>
            <p:grpSpPr>
              <a:xfrm>
                <a:off x="5387097" y="3100533"/>
                <a:ext cx="938263" cy="246221"/>
                <a:chOff x="4609250" y="3100665"/>
                <a:chExt cx="938263" cy="246221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848B5B7-4044-4A92-B94B-CA4723D17691}"/>
                    </a:ext>
                  </a:extLst>
                </p:cNvPr>
                <p:cNvSpPr/>
                <p:nvPr/>
              </p:nvSpPr>
              <p:spPr>
                <a:xfrm>
                  <a:off x="4609250" y="3100665"/>
                  <a:ext cx="425733" cy="2462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EFE72C33-5A65-40F7-8035-F4630E717363}"/>
                    </a:ext>
                  </a:extLst>
                </p:cNvPr>
                <p:cNvSpPr/>
                <p:nvPr/>
              </p:nvSpPr>
              <p:spPr>
                <a:xfrm>
                  <a:off x="4876551" y="3100665"/>
                  <a:ext cx="41870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attR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0BFED86-DD18-48F9-916A-77C8A78EC319}"/>
                    </a:ext>
                  </a:extLst>
                </p:cNvPr>
                <p:cNvSpPr/>
                <p:nvPr/>
              </p:nvSpPr>
              <p:spPr>
                <a:xfrm>
                  <a:off x="5136823" y="3100665"/>
                  <a:ext cx="41069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attB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2832633-66E3-417A-9CDC-565333B68403}"/>
                  </a:ext>
                </a:extLst>
              </p:cNvPr>
              <p:cNvGrpSpPr/>
              <p:nvPr/>
            </p:nvGrpSpPr>
            <p:grpSpPr>
              <a:xfrm>
                <a:off x="6171748" y="3100533"/>
                <a:ext cx="938263" cy="246221"/>
                <a:chOff x="4609250" y="3100665"/>
                <a:chExt cx="938263" cy="246221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90B696D-FEF5-423E-80A3-08B4662D8582}"/>
                    </a:ext>
                  </a:extLst>
                </p:cNvPr>
                <p:cNvSpPr/>
                <p:nvPr/>
              </p:nvSpPr>
              <p:spPr>
                <a:xfrm>
                  <a:off x="4609250" y="3100665"/>
                  <a:ext cx="425733" cy="2462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attL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799D2649-8A4A-43F3-A4BE-96C552D54170}"/>
                    </a:ext>
                  </a:extLst>
                </p:cNvPr>
                <p:cNvSpPr/>
                <p:nvPr/>
              </p:nvSpPr>
              <p:spPr>
                <a:xfrm>
                  <a:off x="4876551" y="3100665"/>
                  <a:ext cx="41870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attR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E8BD2E32-EB24-4C29-B241-0A55D2BC7F8F}"/>
                    </a:ext>
                  </a:extLst>
                </p:cNvPr>
                <p:cNvSpPr/>
                <p:nvPr/>
              </p:nvSpPr>
              <p:spPr>
                <a:xfrm>
                  <a:off x="5136823" y="3100665"/>
                  <a:ext cx="41069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attB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08E56FB-6E45-425D-99D0-3BDAF59AD67D}"/>
                </a:ext>
              </a:extLst>
            </p:cNvPr>
            <p:cNvGrpSpPr/>
            <p:nvPr/>
          </p:nvGrpSpPr>
          <p:grpSpPr>
            <a:xfrm>
              <a:off x="1002370" y="762878"/>
              <a:ext cx="2346502" cy="3"/>
              <a:chOff x="4694005" y="3137884"/>
              <a:chExt cx="2346502" cy="3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B7B5262-EC67-4086-8C3F-390F9E1058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94005" y="3137886"/>
                <a:ext cx="758952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A0D090C1-CFDA-46CB-8CDC-718A410119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88594" y="3137884"/>
                <a:ext cx="758952" cy="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D6447AC-5189-42CA-BAEA-FAE385B8EE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81555" y="3137884"/>
                <a:ext cx="758952" cy="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Picture 5" descr="A close up of a keyboard&#10;&#10;Description automatically generated with low confidence">
              <a:extLst>
                <a:ext uri="{FF2B5EF4-FFF2-40B4-BE49-F238E27FC236}">
                  <a16:creationId xmlns:a16="http://schemas.microsoft.com/office/drawing/2014/main" id="{72C9C3E2-6FC4-4DE1-9A62-5BF7F730D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94" r="4111"/>
            <a:stretch/>
          </p:blipFill>
          <p:spPr>
            <a:xfrm>
              <a:off x="520852" y="927953"/>
              <a:ext cx="2920847" cy="1633015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7D7C752-57D4-4788-BF31-F551F0C88A8A}"/>
                </a:ext>
              </a:extLst>
            </p:cNvPr>
            <p:cNvSpPr txBox="1"/>
            <p:nvPr/>
          </p:nvSpPr>
          <p:spPr>
            <a:xfrm>
              <a:off x="200010" y="725527"/>
              <a:ext cx="39964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kb</a:t>
              </a:r>
              <a:endParaRPr lang="en-US" sz="1000" dirty="0"/>
            </a:p>
          </p:txBody>
        </p:sp>
        <p:pic>
          <p:nvPicPr>
            <p:cNvPr id="43" name="Picture 42" descr="A close up of a keyboard&#10;&#10;Description automatically generated with low confidence">
              <a:extLst>
                <a:ext uri="{FF2B5EF4-FFF2-40B4-BE49-F238E27FC236}">
                  <a16:creationId xmlns:a16="http://schemas.microsoft.com/office/drawing/2014/main" id="{855DFBA6-3E3B-4AAF-AD8D-EAF816FD0B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94" r="4111"/>
            <a:stretch/>
          </p:blipFill>
          <p:spPr>
            <a:xfrm>
              <a:off x="3644288" y="927953"/>
              <a:ext cx="2920847" cy="1633015"/>
            </a:xfrm>
            <a:prstGeom prst="rect">
              <a:avLst/>
            </a:prstGeom>
          </p:spPr>
        </p:pic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A36D682-E258-4704-9074-1D0A091ADC9F}"/>
              </a:ext>
            </a:extLst>
          </p:cNvPr>
          <p:cNvSpPr txBox="1"/>
          <p:nvPr/>
        </p:nvSpPr>
        <p:spPr>
          <a:xfrm>
            <a:off x="160001" y="2676212"/>
            <a:ext cx="6596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4- source data 1.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Uncropped agarose gel images of PCR analyses presented in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Figure 4(B).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86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2909</TotalTime>
  <Words>38</Words>
  <Application>Microsoft Office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68</cp:revision>
  <dcterms:created xsi:type="dcterms:W3CDTF">2022-07-12T04:12:26Z</dcterms:created>
  <dcterms:modified xsi:type="dcterms:W3CDTF">2023-04-13T02:22:05Z</dcterms:modified>
</cp:coreProperties>
</file>